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546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990F2-2122-4870-A8B3-1BA17A8EE63B}" type="datetimeFigureOut">
              <a:rPr lang="pt-BR" smtClean="0"/>
              <a:pPr/>
              <a:t>04/08/2011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22927-ADB0-4FE5-AC3D-939E5701A5D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Análise e Modelagem de Sistemas dinâmicos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Notas de Aula 02</a:t>
            </a:r>
          </a:p>
          <a:p>
            <a:endParaRPr lang="pt-BR" dirty="0"/>
          </a:p>
          <a:p>
            <a:r>
              <a:rPr lang="pt-BR" dirty="0" smtClean="0"/>
              <a:t>Edson de Paula Ferreira</a:t>
            </a:r>
            <a:endParaRPr lang="pt-B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858218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Diagramas de Blocos</a:t>
            </a:r>
            <a:br>
              <a:rPr lang="pt-BR" dirty="0" smtClean="0"/>
            </a:br>
            <a:r>
              <a:rPr lang="pt-BR" dirty="0" smtClean="0"/>
              <a:t>Sistema Realimentado</a:t>
            </a:r>
            <a:br>
              <a:rPr lang="pt-BR" dirty="0" smtClean="0"/>
            </a:br>
            <a:r>
              <a:rPr lang="pt-BR" dirty="0" smtClean="0"/>
              <a:t>Causalidade – Carga – </a:t>
            </a:r>
            <a:r>
              <a:rPr lang="pt-BR" smtClean="0"/>
              <a:t>Blocos em série</a:t>
            </a:r>
            <a:endParaRPr lang="pt-BR" dirty="0"/>
          </a:p>
        </p:txBody>
      </p:sp>
      <p:pic>
        <p:nvPicPr>
          <p:cNvPr id="3074" name="Picture 2" descr="C:\Users\Edinho\Edinho UFES\Controle\Análise e Modelagem de SD\Figuras Introdução\2011-08-02\T07_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03648" y="2636912"/>
            <a:ext cx="5976664" cy="345638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Elementos do Diagrama</a:t>
            </a:r>
            <a:endParaRPr lang="pt-BR" dirty="0"/>
          </a:p>
        </p:txBody>
      </p:sp>
      <p:pic>
        <p:nvPicPr>
          <p:cNvPr id="4098" name="Picture 2" descr="C:\Users\Edinho\Edinho UFES\Controle\Análise e Modelagem de SD\Figuras Introdução\2011-08-02\T07_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628800"/>
            <a:ext cx="7920880" cy="42484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Realimentação</a:t>
            </a:r>
            <a:endParaRPr lang="pt-BR" dirty="0"/>
          </a:p>
        </p:txBody>
      </p:sp>
      <p:pic>
        <p:nvPicPr>
          <p:cNvPr id="5122" name="Picture 2" descr="C:\Users\Edinho\Edinho UFES\Controle\Análise e Modelagem de SD\Figuras Introdução\2011-08-02\T09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412776"/>
            <a:ext cx="8064896" cy="511256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 de Blocos</a:t>
            </a:r>
            <a:endParaRPr lang="pt-BR" dirty="0"/>
          </a:p>
        </p:txBody>
      </p:sp>
      <p:pic>
        <p:nvPicPr>
          <p:cNvPr id="6146" name="Picture 2" descr="C:\Users\Edinho\Edinho UFES\Controle\Análise e Modelagem de SD\Figuras Introdução\2011-08-02\T10_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2204864"/>
            <a:ext cx="7272808" cy="302433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Realimentação cancelando perturbação</a:t>
            </a:r>
            <a:endParaRPr lang="pt-BR" dirty="0"/>
          </a:p>
        </p:txBody>
      </p:sp>
      <p:pic>
        <p:nvPicPr>
          <p:cNvPr id="7170" name="Picture 2" descr="C:\Users\Edinho\Edinho UFES\Controle\Análise e Modelagem de SD\Figuras Introdução\2011-08-02\T1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556792"/>
            <a:ext cx="8064896" cy="511256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Realimentação estabilizando sistemas</a:t>
            </a:r>
            <a:endParaRPr lang="pt-BR" dirty="0"/>
          </a:p>
        </p:txBody>
      </p:sp>
      <p:pic>
        <p:nvPicPr>
          <p:cNvPr id="8194" name="Picture 2" descr="C:\Users\Edinho\Edinho UFES\Controle\Análise e Modelagem de SD\Figuras Introdução\2011-08-02\T1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340768"/>
            <a:ext cx="8064896" cy="511256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Representando variáveis e sinais</a:t>
            </a:r>
            <a:endParaRPr lang="pt-BR" dirty="0"/>
          </a:p>
        </p:txBody>
      </p:sp>
      <p:pic>
        <p:nvPicPr>
          <p:cNvPr id="9218" name="Picture 2" descr="C:\Users\Edinho\Edinho UFES\Controle\Análise e Modelagem de SD\Figuras Introdução\2011-08-02\T13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340768"/>
            <a:ext cx="8208912" cy="496855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Representando variáveis e sinais</a:t>
            </a:r>
            <a:endParaRPr lang="pt-BR" dirty="0"/>
          </a:p>
        </p:txBody>
      </p:sp>
      <p:pic>
        <p:nvPicPr>
          <p:cNvPr id="10242" name="Picture 2" descr="C:\Users\Edinho\Edinho UFES\Controle\Análise e Modelagem de SD\Figuras Introdução\2011-08-02\T14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268760"/>
            <a:ext cx="7920880" cy="525658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Representação da amostragem</a:t>
            </a:r>
            <a:endParaRPr lang="pt-BR" dirty="0"/>
          </a:p>
        </p:txBody>
      </p:sp>
      <p:pic>
        <p:nvPicPr>
          <p:cNvPr id="11266" name="Picture 2" descr="C:\Users\Edinho\Edinho UFES\Controle\Análise e Modelagem de SD\Figuras Introdução\2011-08-02\T15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628800"/>
            <a:ext cx="8280920" cy="460851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Representando variáveis e sinais</a:t>
            </a:r>
            <a:endParaRPr lang="pt-BR" dirty="0"/>
          </a:p>
        </p:txBody>
      </p:sp>
      <p:pic>
        <p:nvPicPr>
          <p:cNvPr id="12290" name="Picture 2" descr="C:\Users\Edinho\Edinho UFES\Controle\Análise e Modelagem de SD\Figuras Introdução\2011-08-02\T16_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628800"/>
            <a:ext cx="7920880" cy="47525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err="1" smtClean="0"/>
              <a:t>Cap</a:t>
            </a:r>
            <a:r>
              <a:rPr lang="pt-BR" b="1" dirty="0" smtClean="0"/>
              <a:t> 1 : Aspectos Introdutórios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pt-BR" b="1" dirty="0" smtClean="0"/>
              <a:t>1.2 : O problema geral de Controle ou decisão</a:t>
            </a:r>
            <a:endParaRPr lang="pt-BR" dirty="0" smtClean="0"/>
          </a:p>
          <a:p>
            <a:pPr>
              <a:buNone/>
            </a:pPr>
            <a:endParaRPr lang="pt-BR" dirty="0"/>
          </a:p>
        </p:txBody>
      </p:sp>
      <p:pic>
        <p:nvPicPr>
          <p:cNvPr id="1026" name="Picture 2" descr="C:\Users\Edinho\Edinho UFES\Controle\Análise e Modelagem de SD\Figuras Introdução\2011-08-02\T01_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2564904"/>
            <a:ext cx="7560840" cy="33843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Representando variáveis e sinais</a:t>
            </a:r>
            <a:endParaRPr lang="pt-BR" dirty="0"/>
          </a:p>
        </p:txBody>
      </p:sp>
      <p:pic>
        <p:nvPicPr>
          <p:cNvPr id="13314" name="Picture 2" descr="C:\Users\Edinho\Edinho UFES\Controle\Análise e Modelagem de SD\Figuras Introdução\2011-08-02\T16_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484784"/>
            <a:ext cx="8064896" cy="511256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858218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Codificação</a:t>
            </a:r>
            <a:br>
              <a:rPr lang="pt-BR" dirty="0" smtClean="0"/>
            </a:br>
            <a:r>
              <a:rPr lang="pt-BR" dirty="0" smtClean="0"/>
              <a:t>truncamento ou arredondamento</a:t>
            </a:r>
            <a:br>
              <a:rPr lang="pt-BR" dirty="0" smtClean="0"/>
            </a:br>
            <a:r>
              <a:rPr lang="pt-BR" dirty="0" smtClean="0"/>
              <a:t>erro aleatório</a:t>
            </a:r>
            <a:endParaRPr lang="pt-BR" dirty="0"/>
          </a:p>
        </p:txBody>
      </p:sp>
      <p:pic>
        <p:nvPicPr>
          <p:cNvPr id="1026" name="Picture 2" descr="C:\Users\Edinho\Edinho UFES\Controle\Análise e Modelagem de SD\Figuras Introdução\2011-08-02\T17_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2276872"/>
            <a:ext cx="8136904" cy="381642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930226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Codificação</a:t>
            </a:r>
            <a:br>
              <a:rPr lang="pt-BR" dirty="0" smtClean="0"/>
            </a:br>
            <a:r>
              <a:rPr lang="pt-BR" dirty="0" smtClean="0"/>
              <a:t>Tempo de processamento</a:t>
            </a:r>
            <a:br>
              <a:rPr lang="pt-BR" dirty="0" smtClean="0"/>
            </a:br>
            <a:r>
              <a:rPr lang="pt-BR" dirty="0" smtClean="0"/>
              <a:t>Memória</a:t>
            </a:r>
            <a:endParaRPr lang="pt-BR" dirty="0"/>
          </a:p>
        </p:txBody>
      </p:sp>
      <p:pic>
        <p:nvPicPr>
          <p:cNvPr id="2050" name="Picture 2" descr="C:\Users\Edinho\Edinho UFES\Controle\Análise e Modelagem de SD\Figuras Introdução\2011-08-02\T17_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2348880"/>
            <a:ext cx="7848872" cy="39604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Controle Digital</a:t>
            </a:r>
            <a:br>
              <a:rPr lang="pt-BR" dirty="0" smtClean="0"/>
            </a:br>
            <a:r>
              <a:rPr lang="pt-BR" dirty="0" smtClean="0"/>
              <a:t>Perturbações - erros</a:t>
            </a:r>
            <a:endParaRPr lang="pt-BR" dirty="0"/>
          </a:p>
        </p:txBody>
      </p:sp>
      <p:pic>
        <p:nvPicPr>
          <p:cNvPr id="3074" name="Picture 2" descr="C:\Users\Edinho\Edinho UFES\Controle\Análise e Modelagem de SD\Figuras Introdução\2011-08-02\T18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700808"/>
            <a:ext cx="8352928" cy="446449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Conversão A/D e D/A</a:t>
            </a:r>
            <a:endParaRPr lang="pt-BR" dirty="0"/>
          </a:p>
        </p:txBody>
      </p:sp>
      <p:pic>
        <p:nvPicPr>
          <p:cNvPr id="4098" name="Picture 2" descr="C:\Users\Edinho\Edinho UFES\Controle\Análise e Modelagem de SD\Figuras Introdução\2011-08-02\T19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268760"/>
            <a:ext cx="8064896" cy="511256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Conversão D/A - Aproximação</a:t>
            </a:r>
            <a:endParaRPr lang="pt-BR" dirty="0"/>
          </a:p>
        </p:txBody>
      </p:sp>
      <p:pic>
        <p:nvPicPr>
          <p:cNvPr id="5123" name="Picture 3" descr="C:\Users\Edinho\Edinho UFES\Controle\Análise e Modelagem de SD\Figuras Introdução\2011-08-02\T20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412776"/>
            <a:ext cx="8280920" cy="511256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Conversão D/A – </a:t>
            </a:r>
            <a:r>
              <a:rPr lang="pt-BR" dirty="0" err="1" smtClean="0"/>
              <a:t>Hold</a:t>
            </a:r>
            <a:r>
              <a:rPr lang="pt-BR" dirty="0" smtClean="0"/>
              <a:t> ordem zero</a:t>
            </a:r>
            <a:endParaRPr lang="pt-BR" dirty="0"/>
          </a:p>
        </p:txBody>
      </p:sp>
      <p:pic>
        <p:nvPicPr>
          <p:cNvPr id="6147" name="Picture 3" descr="C:\Users\Edinho\Edinho UFES\Controle\Análise e Modelagem de SD\Figuras Introdução\2011-08-02\T21_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79712" y="2492896"/>
            <a:ext cx="6048672" cy="3816424"/>
          </a:xfrm>
          <a:prstGeom prst="rect">
            <a:avLst/>
          </a:prstGeom>
          <a:noFill/>
        </p:spPr>
      </p:pic>
      <p:pic>
        <p:nvPicPr>
          <p:cNvPr id="6148" name="Picture 4" descr="C:\Users\Edinho\Edinho UFES\Controle\Análise e Modelagem de SD\Figuras Introdução\2011-08-02\T20_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3568" y="1340768"/>
            <a:ext cx="1944216" cy="108012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Conversão D/A – </a:t>
            </a:r>
            <a:r>
              <a:rPr lang="pt-BR" dirty="0" err="1" smtClean="0"/>
              <a:t>Hold</a:t>
            </a:r>
            <a:r>
              <a:rPr lang="pt-BR" dirty="0" smtClean="0"/>
              <a:t> ordem um</a:t>
            </a:r>
            <a:endParaRPr lang="pt-BR" dirty="0"/>
          </a:p>
        </p:txBody>
      </p:sp>
      <p:pic>
        <p:nvPicPr>
          <p:cNvPr id="7170" name="Picture 2" descr="C:\Users\Edinho\Edinho UFES\Controle\Análise e Modelagem de SD\Figuras Introdução\2011-08-02\T20_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1484784"/>
            <a:ext cx="2592288" cy="1152128"/>
          </a:xfrm>
          <a:prstGeom prst="rect">
            <a:avLst/>
          </a:prstGeom>
          <a:noFill/>
        </p:spPr>
      </p:pic>
      <p:pic>
        <p:nvPicPr>
          <p:cNvPr id="7171" name="Picture 3" descr="C:\Users\Edinho\Edinho UFES\Controle\Análise e Modelagem de SD\Figuras Introdução\2011-08-02\T21_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19672" y="2636912"/>
            <a:ext cx="6696744" cy="3600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Teorema da Amostragem: </a:t>
            </a:r>
            <a:r>
              <a:rPr lang="pt-BR" dirty="0" err="1" smtClean="0"/>
              <a:t>Shannon</a:t>
            </a:r>
            <a:endParaRPr lang="pt-BR" dirty="0"/>
          </a:p>
        </p:txBody>
      </p:sp>
      <p:pic>
        <p:nvPicPr>
          <p:cNvPr id="8194" name="Picture 2" descr="C:\Users\Edinho\Edinho UFES\Controle\Análise e Modelagem de SD\Figuras Introdução\2011-08-02\T2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340768"/>
            <a:ext cx="8136904" cy="5184576"/>
          </a:xfrm>
          <a:prstGeom prst="rect">
            <a:avLst/>
          </a:prstGeom>
          <a:noFill/>
        </p:spPr>
      </p:pic>
      <p:sp>
        <p:nvSpPr>
          <p:cNvPr id="5" name="CaixaDeTexto 4"/>
          <p:cNvSpPr txBox="1"/>
          <p:nvPr/>
        </p:nvSpPr>
        <p:spPr>
          <a:xfrm>
            <a:off x="3707904" y="1700808"/>
            <a:ext cx="4392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Na prática </a:t>
            </a:r>
            <a:r>
              <a:rPr lang="pt-BR" sz="2000" dirty="0" err="1" smtClean="0"/>
              <a:t>w</a:t>
            </a:r>
            <a:r>
              <a:rPr lang="pt-BR" sz="1400" dirty="0" err="1" smtClean="0"/>
              <a:t>a</a:t>
            </a:r>
            <a:r>
              <a:rPr lang="pt-BR" sz="1600" dirty="0" smtClean="0"/>
              <a:t>  </a:t>
            </a:r>
            <a:r>
              <a:rPr lang="pt-BR" dirty="0" smtClean="0"/>
              <a:t>deve ser muito maior que </a:t>
            </a:r>
            <a:r>
              <a:rPr lang="pt-BR" sz="1600" dirty="0" smtClean="0"/>
              <a:t>2W</a:t>
            </a:r>
            <a:r>
              <a:rPr lang="pt-BR" sz="1400" dirty="0" smtClean="0"/>
              <a:t>c</a:t>
            </a:r>
            <a:endParaRPr lang="pt-BR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Controle Discreto</a:t>
            </a:r>
            <a:br>
              <a:rPr lang="pt-BR" dirty="0" smtClean="0"/>
            </a:br>
            <a:r>
              <a:rPr lang="pt-BR" dirty="0" smtClean="0"/>
              <a:t>Representação – Diagrama de Blocos</a:t>
            </a:r>
            <a:endParaRPr lang="pt-BR" dirty="0"/>
          </a:p>
        </p:txBody>
      </p:sp>
      <p:pic>
        <p:nvPicPr>
          <p:cNvPr id="9218" name="Picture 2" descr="C:\Users\Edinho\Edinho UFES\Controle\Análise e Modelagem de SD\Figuras Introdução\2011-08-02\T23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700808"/>
            <a:ext cx="8208912" cy="3744416"/>
          </a:xfrm>
          <a:prstGeom prst="rect">
            <a:avLst/>
          </a:prstGeom>
          <a:noFill/>
        </p:spPr>
      </p:pic>
      <p:sp>
        <p:nvSpPr>
          <p:cNvPr id="5" name="CaixaDeTexto 4"/>
          <p:cNvSpPr txBox="1"/>
          <p:nvPr/>
        </p:nvSpPr>
        <p:spPr>
          <a:xfrm>
            <a:off x="1403648" y="5445224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/>
              <a:t>Equações à diferenças</a:t>
            </a:r>
          </a:p>
          <a:p>
            <a:pPr algn="ctr"/>
            <a:r>
              <a:rPr lang="pt-BR" dirty="0" smtClean="0"/>
              <a:t>Transformada Z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5076056" y="5517232"/>
            <a:ext cx="2592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/>
              <a:t>Equações diferenciais</a:t>
            </a:r>
          </a:p>
          <a:p>
            <a:pPr algn="ctr"/>
            <a:r>
              <a:rPr lang="pt-BR" dirty="0" smtClean="0"/>
              <a:t>Transformada de </a:t>
            </a:r>
            <a:r>
              <a:rPr lang="pt-BR" dirty="0" err="1" smtClean="0"/>
              <a:t>Laplace</a:t>
            </a:r>
            <a:endParaRPr lang="pt-B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O problema geral de Controle ou decisão</a:t>
            </a:r>
            <a:endParaRPr lang="pt-BR" dirty="0"/>
          </a:p>
        </p:txBody>
      </p:sp>
      <p:pic>
        <p:nvPicPr>
          <p:cNvPr id="2050" name="Picture 2" descr="C:\Users\Edinho\Edinho UFES\Controle\Análise e Modelagem de SD\Figuras Introdução\2011-08-02\T01_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1772816"/>
            <a:ext cx="7416824" cy="42484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Controle de um Automóvel</a:t>
            </a:r>
            <a:endParaRPr lang="pt-BR" dirty="0"/>
          </a:p>
        </p:txBody>
      </p:sp>
      <p:pic>
        <p:nvPicPr>
          <p:cNvPr id="3074" name="Picture 2" descr="C:\Users\Edinho\Edinho UFES\Controle\Análise e Modelagem de SD\Figuras Introdução\2011-08-02\T02_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1844824"/>
            <a:ext cx="7272808" cy="388843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864096"/>
          </a:xfrm>
        </p:spPr>
        <p:txBody>
          <a:bodyPr/>
          <a:lstStyle/>
          <a:p>
            <a:r>
              <a:rPr lang="pt-BR" dirty="0" smtClean="0"/>
              <a:t>Controle de um Automóvel</a:t>
            </a:r>
            <a:endParaRPr lang="pt-BR" dirty="0"/>
          </a:p>
        </p:txBody>
      </p:sp>
      <p:pic>
        <p:nvPicPr>
          <p:cNvPr id="4098" name="Picture 2" descr="C:\Users\Edinho\Edinho UFES\Controle\Análise e Modelagem de SD\Figuras Introdução\2011-08-02\T02_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1052736"/>
            <a:ext cx="7632848" cy="5400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pt-BR" dirty="0" smtClean="0"/>
              <a:t>Controle de um Automóvel</a:t>
            </a:r>
            <a:endParaRPr lang="pt-BR" dirty="0"/>
          </a:p>
        </p:txBody>
      </p:sp>
      <p:pic>
        <p:nvPicPr>
          <p:cNvPr id="5123" name="Picture 3" descr="C:\Users\Edinho\Edinho UFES\Controle\Análise e Modelagem de SD\Figuras Introdução\2011-08-02\T03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268760"/>
            <a:ext cx="8424936" cy="496855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936104"/>
          </a:xfrm>
        </p:spPr>
        <p:txBody>
          <a:bodyPr/>
          <a:lstStyle/>
          <a:p>
            <a:r>
              <a:rPr lang="pt-BR" dirty="0" smtClean="0"/>
              <a:t>O problema: componentes básicos</a:t>
            </a:r>
            <a:endParaRPr lang="pt-BR" dirty="0"/>
          </a:p>
        </p:txBody>
      </p:sp>
      <p:pic>
        <p:nvPicPr>
          <p:cNvPr id="6146" name="Picture 2" descr="C:\Users\Edinho\Edinho UFES\Controle\Análise e Modelagem de SD\Figuras Introdução\2011-08-02\T04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1412776"/>
            <a:ext cx="8496944" cy="51845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94122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Sistema de controle: Representação</a:t>
            </a:r>
            <a:endParaRPr lang="pt-BR" dirty="0"/>
          </a:p>
        </p:txBody>
      </p:sp>
      <p:pic>
        <p:nvPicPr>
          <p:cNvPr id="7170" name="Picture 2" descr="C:\Users\Edinho\Edinho UFES\Controle\Análise e Modelagem de SD\Figuras Introdução\2011-08-02\T05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772816"/>
            <a:ext cx="7488832" cy="446449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Representação</a:t>
            </a:r>
            <a:br>
              <a:rPr lang="pt-BR" dirty="0" smtClean="0"/>
            </a:br>
            <a:r>
              <a:rPr lang="pt-BR" dirty="0" smtClean="0"/>
              <a:t>Diagramas de Blocos</a:t>
            </a:r>
            <a:endParaRPr lang="pt-BR" dirty="0"/>
          </a:p>
        </p:txBody>
      </p:sp>
      <p:pic>
        <p:nvPicPr>
          <p:cNvPr id="2050" name="Picture 2" descr="C:\Users\Edinho\Edinho UFES\Controle\Análise e Modelagem de SD\Figuras Introdução\2011-08-02\T06_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556792"/>
            <a:ext cx="8136904" cy="2376264"/>
          </a:xfrm>
          <a:prstGeom prst="rect">
            <a:avLst/>
          </a:prstGeom>
          <a:noFill/>
        </p:spPr>
      </p:pic>
      <p:pic>
        <p:nvPicPr>
          <p:cNvPr id="2051" name="Picture 3" descr="C:\Users\Edinho\Edinho UFES\Controle\Análise e Modelagem de SD\Figuras Introdução\2011-08-02\T06_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4005064"/>
            <a:ext cx="8064896" cy="21602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143</Words>
  <Application>Microsoft Office PowerPoint</Application>
  <PresentationFormat>Apresentação na tela (4:3)</PresentationFormat>
  <Paragraphs>38</Paragraphs>
  <Slides>29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29</vt:i4>
      </vt:variant>
    </vt:vector>
  </HeadingPairs>
  <TitlesOfParts>
    <vt:vector size="30" baseType="lpstr">
      <vt:lpstr>Tema do Office</vt:lpstr>
      <vt:lpstr>Análise e Modelagem de Sistemas dinâmicos</vt:lpstr>
      <vt:lpstr>Cap 1 : Aspectos Introdutórios </vt:lpstr>
      <vt:lpstr>O problema geral de Controle ou decisão</vt:lpstr>
      <vt:lpstr>Controle de um Automóvel</vt:lpstr>
      <vt:lpstr>Controle de um Automóvel</vt:lpstr>
      <vt:lpstr>Controle de um Automóvel</vt:lpstr>
      <vt:lpstr>O problema: componentes básicos</vt:lpstr>
      <vt:lpstr>Sistema de controle: Representação</vt:lpstr>
      <vt:lpstr>Representação Diagramas de Blocos</vt:lpstr>
      <vt:lpstr>Diagramas de Blocos Sistema Realimentado Causalidade – Carga – Blocos em série</vt:lpstr>
      <vt:lpstr>Elementos do Diagrama</vt:lpstr>
      <vt:lpstr>Realimentação</vt:lpstr>
      <vt:lpstr>Diagrama de Blocos</vt:lpstr>
      <vt:lpstr>Realimentação cancelando perturbação</vt:lpstr>
      <vt:lpstr>Realimentação estabilizando sistemas</vt:lpstr>
      <vt:lpstr>Representando variáveis e sinais</vt:lpstr>
      <vt:lpstr>Representando variáveis e sinais</vt:lpstr>
      <vt:lpstr>Representação da amostragem</vt:lpstr>
      <vt:lpstr>Representando variáveis e sinais</vt:lpstr>
      <vt:lpstr>Representando variáveis e sinais</vt:lpstr>
      <vt:lpstr>Codificação truncamento ou arredondamento erro aleatório</vt:lpstr>
      <vt:lpstr>Codificação Tempo de processamento Memória</vt:lpstr>
      <vt:lpstr>Controle Digital Perturbações - erros</vt:lpstr>
      <vt:lpstr>Conversão A/D e D/A</vt:lpstr>
      <vt:lpstr>Conversão D/A - Aproximação</vt:lpstr>
      <vt:lpstr>Conversão D/A – Hold ordem zero</vt:lpstr>
      <vt:lpstr>Conversão D/A – Hold ordem um</vt:lpstr>
      <vt:lpstr>Teorema da Amostragem: Shannon</vt:lpstr>
      <vt:lpstr>Controle Discreto Representação – Diagrama de Blocos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Edinho</dc:creator>
  <cp:lastModifiedBy>Edinho</cp:lastModifiedBy>
  <cp:revision>46</cp:revision>
  <dcterms:created xsi:type="dcterms:W3CDTF">2011-08-03T13:50:13Z</dcterms:created>
  <dcterms:modified xsi:type="dcterms:W3CDTF">2011-08-04T03:47:57Z</dcterms:modified>
</cp:coreProperties>
</file>

<file path=docProps/thumbnail.jpeg>
</file>